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5" r:id="rId11"/>
    <p:sldId id="268" r:id="rId12"/>
    <p:sldId id="269" r:id="rId13"/>
    <p:sldId id="270" r:id="rId14"/>
    <p:sldId id="275" r:id="rId15"/>
    <p:sldId id="278" r:id="rId16"/>
    <p:sldId id="279" r:id="rId17"/>
    <p:sldId id="280" r:id="rId18"/>
    <p:sldId id="281" r:id="rId19"/>
    <p:sldId id="283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snapVertSplitter="1" vertBarState="minimized" horzBarState="maximized">
    <p:restoredLeft sz="34587" autoAdjust="0"/>
    <p:restoredTop sz="86441" autoAdjust="0"/>
  </p:normalViewPr>
  <p:slideViewPr>
    <p:cSldViewPr>
      <p:cViewPr varScale="1">
        <p:scale>
          <a:sx n="88" d="100"/>
          <a:sy n="88" d="100"/>
        </p:scale>
        <p:origin x="-2002" y="-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40" y="72893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6E27B2-9E20-47A5-AC83-72D8880F4B29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76D130-6BBD-4321-9BCC-F752D69EDED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Images are clear and</a:t>
            </a:r>
            <a:r>
              <a:rPr lang="en-US" baseline="0" dirty="0" smtClean="0"/>
              <a:t> separated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6D130-6BBD-4321-9BCC-F752D69EDEDB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Images are bunched and hazy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6D130-6BBD-4321-9BCC-F752D69EDEDB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Image</a:t>
            </a:r>
            <a:r>
              <a:rPr lang="en-US" baseline="0" dirty="0" smtClean="0"/>
              <a:t> with low resolution.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6D130-6BBD-4321-9BCC-F752D69EDEDB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Noisy image.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6D130-6BBD-4321-9BCC-F752D69EDEDB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Detecting</a:t>
            </a:r>
            <a:r>
              <a:rPr lang="en-US" baseline="0" dirty="0" smtClean="0"/>
              <a:t> image through webcam even with a mask.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6D130-6BBD-4321-9BCC-F752D69EDEDB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00DC65-AEEA-4740-842E-254E5BA2C534}" type="datetimeFigureOut">
              <a:rPr lang="en-US" smtClean="0"/>
              <a:pPr/>
              <a:t>5/25/2020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666654-212E-4058-BE2A-F8E463B9EA0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u="sng" dirty="0" smtClean="0"/>
              <a:t>Human detection</a:t>
            </a:r>
          </a:p>
          <a:p>
            <a:endParaRPr lang="en-US" dirty="0"/>
          </a:p>
          <a:p>
            <a:r>
              <a:rPr lang="en-US" dirty="0" smtClean="0"/>
              <a:t>   Nikhil and </a:t>
            </a:r>
            <a:r>
              <a:rPr lang="en-US" dirty="0" err="1" smtClean="0"/>
              <a:t>Nilesh</a:t>
            </a:r>
            <a:r>
              <a:rPr lang="en-US" dirty="0" smtClean="0"/>
              <a:t> (Group 2)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Algorithm :-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Initialize webcam.</a:t>
            </a:r>
          </a:p>
          <a:p>
            <a:r>
              <a:rPr lang="en-US" dirty="0" smtClean="0"/>
              <a:t>Loading the xml file.</a:t>
            </a:r>
          </a:p>
          <a:p>
            <a:r>
              <a:rPr lang="en-US" dirty="0" smtClean="0"/>
              <a:t>Def  </a:t>
            </a:r>
            <a:r>
              <a:rPr lang="en-US" dirty="0" err="1" smtClean="0"/>
              <a:t>face_extractor</a:t>
            </a:r>
            <a:r>
              <a:rPr lang="en-US" dirty="0" smtClean="0"/>
              <a:t>(</a:t>
            </a:r>
            <a:r>
              <a:rPr lang="en-US" dirty="0" err="1" smtClean="0"/>
              <a:t>img</a:t>
            </a:r>
            <a:r>
              <a:rPr lang="en-US" dirty="0" smtClean="0"/>
              <a:t>):</a:t>
            </a:r>
          </a:p>
          <a:p>
            <a:pPr>
              <a:buNone/>
            </a:pPr>
            <a:r>
              <a:rPr lang="en-US" dirty="0" smtClean="0"/>
              <a:t>                  </a:t>
            </a:r>
          </a:p>
          <a:p>
            <a:pPr>
              <a:buNone/>
            </a:pPr>
            <a:r>
              <a:rPr lang="en-US" dirty="0" smtClean="0"/>
              <a:t>                    if  </a:t>
            </a:r>
            <a:r>
              <a:rPr lang="en-US" dirty="0" err="1" smtClean="0"/>
              <a:t>isface</a:t>
            </a:r>
            <a:r>
              <a:rPr lang="en-US" dirty="0" smtClean="0"/>
              <a:t> :</a:t>
            </a:r>
          </a:p>
          <a:p>
            <a:pPr>
              <a:buNone/>
            </a:pPr>
            <a:r>
              <a:rPr lang="en-US" dirty="0" smtClean="0"/>
              <a:t>                     return cropped image</a:t>
            </a:r>
          </a:p>
          <a:p>
            <a:pPr>
              <a:buNone/>
            </a:pPr>
            <a:r>
              <a:rPr lang="en-US" dirty="0" smtClean="0"/>
              <a:t>                   else   :</a:t>
            </a:r>
          </a:p>
          <a:p>
            <a:pPr>
              <a:buNone/>
            </a:pPr>
            <a:r>
              <a:rPr lang="en-US" dirty="0" smtClean="0"/>
              <a:t>                      return None.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Save the image in the concerning folder. 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USER\Pictures\Screenshots\Screenshot (88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52575" y="438150"/>
            <a:ext cx="6038850" cy="59817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Collected Images:</a:t>
            </a:r>
            <a:endParaRPr lang="en-US" dirty="0"/>
          </a:p>
        </p:txBody>
      </p:sp>
      <p:pic>
        <p:nvPicPr>
          <p:cNvPr id="4" name="Content Placeholder 3" descr="Screenshot (89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33400" y="1600200"/>
            <a:ext cx="8061678" cy="4525963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for next week ( till 24/05)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multiple images .</a:t>
            </a:r>
          </a:p>
          <a:p>
            <a:endParaRPr lang="en-US" dirty="0" smtClean="0"/>
          </a:p>
          <a:p>
            <a:r>
              <a:rPr lang="en-US" dirty="0" smtClean="0"/>
              <a:t>Read images over masked face .</a:t>
            </a:r>
          </a:p>
          <a:p>
            <a:endParaRPr lang="en-US" dirty="0" smtClean="0"/>
          </a:p>
          <a:p>
            <a:r>
              <a:rPr lang="en-US" dirty="0" smtClean="0"/>
              <a:t>Start doing </a:t>
            </a:r>
            <a:r>
              <a:rPr lang="en-US" dirty="0" err="1" smtClean="0"/>
              <a:t>Docker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Detecting multiple faces :-</a:t>
            </a:r>
            <a:endParaRPr lang="en-US" dirty="0"/>
          </a:p>
        </p:txBody>
      </p:sp>
      <p:pic>
        <p:nvPicPr>
          <p:cNvPr id="3" name="Picture 2" descr="Screenshot (91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38200" y="1524000"/>
            <a:ext cx="75438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92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200" y="857250"/>
            <a:ext cx="89154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93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94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(95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Week Task (31</a:t>
            </a:r>
            <a:r>
              <a:rPr lang="en-US" baseline="30000" dirty="0" smtClean="0"/>
              <a:t>st</a:t>
            </a:r>
            <a:r>
              <a:rPr lang="en-US" dirty="0" smtClean="0"/>
              <a:t> May)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err="1" smtClean="0"/>
              <a:t>Git</a:t>
            </a:r>
            <a:endParaRPr lang="en-US" dirty="0" smtClean="0"/>
          </a:p>
          <a:p>
            <a:r>
              <a:rPr lang="en-US" dirty="0" smtClean="0"/>
              <a:t>Identifying entire human body.</a:t>
            </a:r>
          </a:p>
          <a:p>
            <a:r>
              <a:rPr lang="en-US" smtClean="0"/>
              <a:t>Weapon identification.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For the Week (till 10/05) 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proper ML library </a:t>
            </a:r>
          </a:p>
          <a:p>
            <a:r>
              <a:rPr lang="en-US" dirty="0" smtClean="0"/>
              <a:t>Choosing Programming language</a:t>
            </a:r>
          </a:p>
          <a:p>
            <a:r>
              <a:rPr lang="en-US" dirty="0" smtClean="0"/>
              <a:t>Reading and capturing images .</a:t>
            </a:r>
          </a:p>
          <a:p>
            <a:r>
              <a:rPr lang="en-US" dirty="0"/>
              <a:t> </a:t>
            </a:r>
            <a:r>
              <a:rPr lang="en-US" dirty="0" smtClean="0"/>
              <a:t>Reading and capturing images from CCTV</a:t>
            </a:r>
          </a:p>
          <a:p>
            <a:r>
              <a:rPr lang="en-US" dirty="0" smtClean="0"/>
              <a:t> Image Modification .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We  are using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PyCharm</a:t>
            </a:r>
            <a:r>
              <a:rPr lang="en-US" dirty="0" smtClean="0"/>
              <a:t> IDE  -2020 edition</a:t>
            </a:r>
          </a:p>
          <a:p>
            <a:r>
              <a:rPr lang="en-US" dirty="0" smtClean="0"/>
              <a:t>Python programming Language .(3.8.2version)</a:t>
            </a:r>
          </a:p>
          <a:p>
            <a:r>
              <a:rPr lang="en-US" dirty="0" smtClean="0"/>
              <a:t>Libraries :</a:t>
            </a:r>
          </a:p>
          <a:p>
            <a:pPr>
              <a:buNone/>
            </a:pPr>
            <a:r>
              <a:rPr lang="en-US" dirty="0" smtClean="0"/>
              <a:t>         -  </a:t>
            </a:r>
            <a:r>
              <a:rPr lang="en-US" dirty="0" err="1" smtClean="0"/>
              <a:t>numpy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          - </a:t>
            </a:r>
            <a:r>
              <a:rPr lang="en-US" dirty="0" err="1" smtClean="0"/>
              <a:t>opencv</a:t>
            </a:r>
            <a:r>
              <a:rPr lang="en-US" dirty="0" smtClean="0"/>
              <a:t>-python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Libraries :</a:t>
            </a:r>
            <a:endParaRPr lang="en-US" dirty="0"/>
          </a:p>
        </p:txBody>
      </p:sp>
      <p:pic>
        <p:nvPicPr>
          <p:cNvPr id="4" name="Content Placeholder 3" descr="numpyandopencv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809750" y="2765901"/>
            <a:ext cx="5524500" cy="219456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omputerread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1078706"/>
            <a:ext cx="8305800" cy="47005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and resizing image </a:t>
            </a:r>
            <a:endParaRPr lang="en-US" dirty="0"/>
          </a:p>
        </p:txBody>
      </p:sp>
      <p:pic>
        <p:nvPicPr>
          <p:cNvPr id="4" name="Content Placeholder 3" descr="Screenshot (82)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48922" y="1600201"/>
            <a:ext cx="4099278" cy="3810000"/>
          </a:xfrm>
        </p:spPr>
      </p:pic>
      <p:pic>
        <p:nvPicPr>
          <p:cNvPr id="6" name="Picture 5" descr="Screenshot (84)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572000" y="1600200"/>
            <a:ext cx="4038600" cy="3810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Reading image through webcam/CTTV</a:t>
            </a:r>
            <a:endParaRPr lang="en-US" dirty="0"/>
          </a:p>
        </p:txBody>
      </p:sp>
      <p:pic>
        <p:nvPicPr>
          <p:cNvPr id="4" name="Content Placeholder 3" descr="webcam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For Next Week (till 17/05)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/>
          </a:p>
          <a:p>
            <a:r>
              <a:rPr lang="en-US" dirty="0" smtClean="0"/>
              <a:t>To recognize human face from web cam. </a:t>
            </a:r>
          </a:p>
          <a:p>
            <a:r>
              <a:rPr lang="en-US" dirty="0" smtClean="0"/>
              <a:t>Crop human face.</a:t>
            </a:r>
          </a:p>
          <a:p>
            <a:r>
              <a:rPr lang="en-US" dirty="0" smtClean="0"/>
              <a:t>To store a human face in file.</a:t>
            </a:r>
          </a:p>
          <a:p>
            <a:r>
              <a:rPr lang="en-US" dirty="0" smtClean="0"/>
              <a:t>To implement  any suggestion insisted by mentor.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Tools Used 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Notebook.</a:t>
            </a:r>
          </a:p>
          <a:p>
            <a:r>
              <a:rPr lang="en-US" dirty="0" smtClean="0"/>
              <a:t>Open </a:t>
            </a:r>
            <a:r>
              <a:rPr lang="en-US" dirty="0" err="1" smtClean="0"/>
              <a:t>cv</a:t>
            </a:r>
            <a:r>
              <a:rPr lang="en-US" dirty="0" smtClean="0"/>
              <a:t> , </a:t>
            </a:r>
            <a:r>
              <a:rPr lang="en-US" dirty="0" err="1" smtClean="0"/>
              <a:t>numpy</a:t>
            </a:r>
            <a:r>
              <a:rPr lang="en-US" dirty="0" smtClean="0"/>
              <a:t> libraries.</a:t>
            </a:r>
          </a:p>
          <a:p>
            <a:r>
              <a:rPr lang="en-US" dirty="0" smtClean="0"/>
              <a:t>Xml file :</a:t>
            </a:r>
          </a:p>
          <a:p>
            <a:pPr>
              <a:buNone/>
            </a:pPr>
            <a:r>
              <a:rPr lang="en-US" dirty="0" smtClean="0"/>
              <a:t>       1 . Harcasscade_frontalface_default.xml</a:t>
            </a:r>
          </a:p>
          <a:p>
            <a:pPr>
              <a:buNone/>
            </a:pPr>
            <a:r>
              <a:rPr lang="en-US" dirty="0" smtClean="0"/>
              <a:t>       2 . Harcasscade_eye.xml 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251</Words>
  <Application>Microsoft Office PowerPoint</Application>
  <PresentationFormat>On-screen Show (4:3)</PresentationFormat>
  <Paragraphs>66</Paragraphs>
  <Slides>19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Machine Learning</vt:lpstr>
      <vt:lpstr>Task For the Week (till 10/05) :</vt:lpstr>
      <vt:lpstr>Tools We  are using </vt:lpstr>
      <vt:lpstr>Libraries :</vt:lpstr>
      <vt:lpstr>Slide 5</vt:lpstr>
      <vt:lpstr>Reading and resizing image </vt:lpstr>
      <vt:lpstr>Reading image through webcam/CTTV</vt:lpstr>
      <vt:lpstr>Task For Next Week (till 17/05)</vt:lpstr>
      <vt:lpstr>Software Tools Used :</vt:lpstr>
      <vt:lpstr>Algorithm :-</vt:lpstr>
      <vt:lpstr>Slide 11</vt:lpstr>
      <vt:lpstr>Collected Images:</vt:lpstr>
      <vt:lpstr>Task for next week ( till 24/05)  </vt:lpstr>
      <vt:lpstr>Detecting multiple faces :-</vt:lpstr>
      <vt:lpstr>Slide 15</vt:lpstr>
      <vt:lpstr>Slide 16</vt:lpstr>
      <vt:lpstr>Slide 17</vt:lpstr>
      <vt:lpstr>Slide 18</vt:lpstr>
      <vt:lpstr>Week Task (31st May)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</dc:title>
  <dc:creator>USER</dc:creator>
  <cp:lastModifiedBy>USER</cp:lastModifiedBy>
  <cp:revision>21</cp:revision>
  <dcterms:created xsi:type="dcterms:W3CDTF">2020-05-09T17:55:56Z</dcterms:created>
  <dcterms:modified xsi:type="dcterms:W3CDTF">2020-05-25T14:20:51Z</dcterms:modified>
</cp:coreProperties>
</file>

<file path=docProps/thumbnail.jpeg>
</file>